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56"/>
    <p:restoredTop sz="94719"/>
  </p:normalViewPr>
  <p:slideViewPr>
    <p:cSldViewPr snapToGrid="0">
      <p:cViewPr>
        <p:scale>
          <a:sx n="75" d="100"/>
          <a:sy n="75" d="100"/>
        </p:scale>
        <p:origin x="1152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89B27-8462-3D9D-69E5-0C0A2E9EE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781F66-99AA-6C43-FF19-CB16C2A5A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3F935-2E27-7084-B386-1B6E7C27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04510-9A90-54F7-530A-F214215B0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62438-A53B-9780-41DE-52B954537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9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AEB73-C602-3701-EDAA-C10AC3B1B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E1DE20-88CB-0D89-2897-A656C3CDC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B9D44-32F0-6D1A-FFCF-B9A11D22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0B8A6-1841-C0AE-4852-F98DA5DC0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6840B-9FBB-F54F-FAC2-0E4DC79D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6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22FB5-DB65-4BFE-4E2F-3C799A5C23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21BCC-6E9D-26D7-23C1-874D16CF7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4FA64-B7E2-AA08-3778-FF781894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A46B1-1C7D-D2E8-E29D-D887F7C80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E2362-6DB6-0E3E-3CEC-588E5F13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7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F045-AC31-A601-8883-5227E404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60E73-C725-A5F2-8AEA-27BAA4BA6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78D9E-1B89-B683-52C7-23C43B36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BFE90-C4D5-1443-A283-9A84860F0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E05BB-1C37-FB28-C2A7-19B10D75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4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DC97-E8FB-7D4B-2933-E254E92C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A9DD8-9AD6-FDBA-E3D8-6C6D65099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F999C-887B-13DF-85B2-346C2735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E40D3-71D3-D91A-F17A-F1DFBBCC6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41E4A-8178-CE22-3CD9-69BC1A45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5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E91E-9484-E20D-96BA-AC2604EDE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E302B-2B05-EF44-5924-43D9D404A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9603F-EE53-C4C8-6E28-0C3AD7681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6D86A-CADF-9A0A-7C7C-B06641DD4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08BA3E-973B-10E4-FBBC-D3CC9FCAA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3A8E0-8CBB-C4E8-A9E2-9F973AB2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2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2C4C-1365-44D6-DF45-34A23272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13D30-863D-A8A2-F07E-D447ADB36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130E45-DB1A-D8B2-30E8-C2AC628CC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BCF1E-F6D5-B213-9F03-D4E2ED49C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9A678-E9B3-C502-FC85-9C284800A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8A4188-E309-432A-B47E-A782705B8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BB7BC4-B4C1-8DAC-53ED-FBE7EA08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59391E-66BC-EFCB-1BF3-CA1DBEB7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E60B-2DC3-DA76-EFBA-B1ABAC6A1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F0BE13-BEFA-ECB4-1FF7-47D43721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F22805-88FA-8EAD-EE7B-EE8223CA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81D30-8F3C-7D82-717F-E7DA84FD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0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C021D-F37B-D57A-A07E-EA9B8B1AE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3F7C3E-1F69-F608-85DE-FC0B1784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8EAB3-1E37-5462-EC89-AB3D20A8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7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FDE1-9F04-737B-8979-BD53382A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CF6F7-52B2-DDF0-00B0-0EF4BEDC1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EBFB7-B2D7-B60C-3381-5D11F97D0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1C036-96EB-C560-448B-5D1F6432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32C7D-21D9-458E-EE22-78DDF4B83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871EA-B943-E57D-076D-BAC68F7D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7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B9B89-55A0-2F14-6873-4B1D0CD0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9BA938-9389-4E72-B6D8-E41E67512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B4CBA-A51C-BC06-2769-F205F74D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861A2A-345D-5357-F1F7-B355C06B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9CEC2-4004-7C79-CFC3-37ED927E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20BDA-70A6-3764-D1F3-A2AFCC9AF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0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5E359C-9186-553A-A590-6ED27B329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F236A-FE0B-6D1B-8D3A-E2D7DB38C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D910A-AE7E-C9C4-6E0A-8EC302E0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FB91E-7C82-FB9B-6BEB-E9D01B911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C48F5-FF5D-2060-8221-7018B76D6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3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pembrokeshirecoastalforum.org.uk/climate-adaptation-toolki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people standing in a field&#10;&#10;Description automatically generated">
            <a:extLst>
              <a:ext uri="{FF2B5EF4-FFF2-40B4-BE49-F238E27FC236}">
                <a16:creationId xmlns:a16="http://schemas.microsoft.com/office/drawing/2014/main" id="{C14E6539-2E86-CFA1-4042-177E0440B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43FB92-699B-EAA0-21DA-8B61D95F6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48089"/>
            <a:ext cx="1227323" cy="1263211"/>
          </a:xfrm>
          <a:prstGeom prst="rect">
            <a:avLst/>
          </a:prstGeom>
        </p:spPr>
      </p:pic>
      <p:pic>
        <p:nvPicPr>
          <p:cNvPr id="1026" name="Picture 2" descr="Welsh Government logo – ExChange">
            <a:extLst>
              <a:ext uri="{FF2B5EF4-FFF2-40B4-BE49-F238E27FC236}">
                <a16:creationId xmlns:a16="http://schemas.microsoft.com/office/drawing/2014/main" id="{56BE27D4-23EE-B409-63B3-27A008FAF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775" y="6203612"/>
            <a:ext cx="1266825" cy="42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21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59C0-8324-F813-080D-54D8920FD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2A7E75BD-101B-9806-AE02-F558F04D2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3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DEDF5-AF9C-8757-A492-775838046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medical bag&#10;&#10;Description automatically generated">
            <a:extLst>
              <a:ext uri="{FF2B5EF4-FFF2-40B4-BE49-F238E27FC236}">
                <a16:creationId xmlns:a16="http://schemas.microsoft.com/office/drawing/2014/main" id="{5240591D-0150-306B-08B4-7114664B0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2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CC015-EAF0-8A3D-6F26-54C958CE0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on a sidewalk&#10;&#10;Description automatically generated">
            <a:extLst>
              <a:ext uri="{FF2B5EF4-FFF2-40B4-BE49-F238E27FC236}">
                <a16:creationId xmlns:a16="http://schemas.microsoft.com/office/drawing/2014/main" id="{2CB6B104-3065-F34F-445F-BD42625F3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41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8A3EC-E206-9CA2-75D4-0C7E521F8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outside&#10;&#10;Description automatically generated">
            <a:extLst>
              <a:ext uri="{FF2B5EF4-FFF2-40B4-BE49-F238E27FC236}">
                <a16:creationId xmlns:a16="http://schemas.microsoft.com/office/drawing/2014/main" id="{CCBEE969-769A-9986-0F6D-4C98277F3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EF3A-28BB-A1A3-8632-91263E13D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map and flowers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9FD4F595-664D-7058-253E-B239925EA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B601A1-3D4D-EF02-D8A3-F7B9E66AFF54}"/>
              </a:ext>
            </a:extLst>
          </p:cNvPr>
          <p:cNvSpPr/>
          <p:nvPr/>
        </p:nvSpPr>
        <p:spPr>
          <a:xfrm>
            <a:off x="6380922" y="1331843"/>
            <a:ext cx="4651513" cy="3299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8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495B5-5E2E-C772-C6D1-96DB79841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0E208C5A-354D-31AA-9BE3-8D03FB5C6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29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019B3-AEE4-501B-3314-80374619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iding a bicycle next to a solar panel&#10;&#10;Description automatically generated">
            <a:extLst>
              <a:ext uri="{FF2B5EF4-FFF2-40B4-BE49-F238E27FC236}">
                <a16:creationId xmlns:a16="http://schemas.microsoft.com/office/drawing/2014/main" id="{9B747E1C-31BF-07EB-EA72-3668DDCB0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12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5F339-C5B1-8A30-12CB-3574C1284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everal icons&#10;&#10;Description automatically generated">
            <a:extLst>
              <a:ext uri="{FF2B5EF4-FFF2-40B4-BE49-F238E27FC236}">
                <a16:creationId xmlns:a16="http://schemas.microsoft.com/office/drawing/2014/main" id="{A7FC7305-5180-8542-57FB-3726C743D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6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30A91-15CC-9247-3B0D-39CCDAAE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town with a couple of birds&#10;&#10;Description automatically generated with medium confidence">
            <a:extLst>
              <a:ext uri="{FF2B5EF4-FFF2-40B4-BE49-F238E27FC236}">
                <a16:creationId xmlns:a16="http://schemas.microsoft.com/office/drawing/2014/main" id="{162DEAE7-53C1-47C2-476E-91BA5ED6C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6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C5C3-44F7-EE59-17C2-9FD8D866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in a field&#10;&#10;Description automatically generated">
            <a:extLst>
              <a:ext uri="{FF2B5EF4-FFF2-40B4-BE49-F238E27FC236}">
                <a16:creationId xmlns:a16="http://schemas.microsoft.com/office/drawing/2014/main" id="{BDC3CFB5-E100-8E45-0EB2-49118338C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6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FCC49-485A-674A-C6C5-26C08BE18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phone with a warning sign&#10;&#10;Description automatically generated">
            <a:extLst>
              <a:ext uri="{FF2B5EF4-FFF2-40B4-BE49-F238E27FC236}">
                <a16:creationId xmlns:a16="http://schemas.microsoft.com/office/drawing/2014/main" id="{E43E270B-668B-05D9-443F-BBB0BD1A6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3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73F9E-45A7-F229-8C41-F1614FB2F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ater sprinkler and wheelbarrow with water drops&#10;&#10;Description automatically generated">
            <a:extLst>
              <a:ext uri="{FF2B5EF4-FFF2-40B4-BE49-F238E27FC236}">
                <a16:creationId xmlns:a16="http://schemas.microsoft.com/office/drawing/2014/main" id="{6E3252C3-82DC-8D32-FBF5-EC8DCA012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11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F401-1FDC-5B68-50CB-1F2B1BA58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different weather conditions&#10;&#10;Description automatically generated">
            <a:extLst>
              <a:ext uri="{FF2B5EF4-FFF2-40B4-BE49-F238E27FC236}">
                <a16:creationId xmlns:a16="http://schemas.microsoft.com/office/drawing/2014/main" id="{3F70E51E-1D4D-E6C5-20D8-7E44F0038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50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69B4671E1DBB44B25978C584F4E217" ma:contentTypeVersion="25" ma:contentTypeDescription="Create a new document." ma:contentTypeScope="" ma:versionID="aba00c1fed3a83de8867df14fe8d914a">
  <xsd:schema xmlns:xsd="http://www.w3.org/2001/XMLSchema" xmlns:xs="http://www.w3.org/2001/XMLSchema" xmlns:p="http://schemas.microsoft.com/office/2006/metadata/properties" xmlns:ns2="c27d5439-582b-4bcc-a807-bce8b6dba414" xmlns:ns3="7c324b81-1a4a-4ee2-9be0-40c9716ef589" targetNamespace="http://schemas.microsoft.com/office/2006/metadata/properties" ma:root="true" ma:fieldsID="6ae31bc8e854fd508cffb51aa4b8fa21" ns2:_="" ns3:_="">
    <xsd:import namespace="c27d5439-582b-4bcc-a807-bce8b6dba414"/>
    <xsd:import namespace="7c324b81-1a4a-4ee2-9be0-40c9716ef5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d5439-582b-4bcc-a807-bce8b6dba4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07cd38-f076-455f-997c-59688d3ce1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24b81-1a4a-4ee2-9be0-40c9716ef58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a5a186f-e0c6-435e-903d-9e93f78ecb8a}" ma:internalName="TaxCatchAll" ma:showField="CatchAllData" ma:web="7c324b81-1a4a-4ee2-9be0-40c9716ef5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324b81-1a4a-4ee2-9be0-40c9716ef589" xsi:nil="true"/>
    <lcf76f155ced4ddcb4097134ff3c332f xmlns="c27d5439-582b-4bcc-a807-bce8b6dba4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82DEA3-A68C-4472-9D9D-0C8B00C473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E64DE3-E350-4D21-91B2-61DB87844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7d5439-582b-4bcc-a807-bce8b6dba414"/>
    <ds:schemaRef ds:uri="7c324b81-1a4a-4ee2-9be0-40c9716ef5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80962A-A74A-4EBA-B6CA-4C350F6354EB}">
  <ds:schemaRefs>
    <ds:schemaRef ds:uri="http://schemas.microsoft.com/office/2006/metadata/properties"/>
    <ds:schemaRef ds:uri="http://schemas.microsoft.com/office/infopath/2007/PartnerControls"/>
    <ds:schemaRef ds:uri="7c324b81-1a4a-4ee2-9be0-40c9716ef589"/>
    <ds:schemaRef ds:uri="c27d5439-582b-4bcc-a807-bce8b6dba4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Devonald</dc:creator>
  <cp:lastModifiedBy>Lottie Lawrence</cp:lastModifiedBy>
  <cp:revision>4</cp:revision>
  <dcterms:created xsi:type="dcterms:W3CDTF">2026-06-05T04:42:01Z</dcterms:created>
  <dcterms:modified xsi:type="dcterms:W3CDTF">2026-08-18T10:34:26Z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0x010100DA69B4671E1DBB44B25978C584F4E217</vt:lpwstr>
  </property>
</Properties>
</file>