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513"/>
    <p:restoredTop sz="94694"/>
  </p:normalViewPr>
  <p:slideViewPr>
    <p:cSldViewPr snapToGrid="0">
      <p:cViewPr varScale="1">
        <p:scale>
          <a:sx n="103" d="100"/>
          <a:sy n="103" d="100"/>
        </p:scale>
        <p:origin x="132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89B27-8462-3D9D-69E5-0C0A2E9EEE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781F66-99AA-6C43-FF19-CB16C2A5A1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A3F935-2E27-7084-B386-1B6E7C271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E8186-E759-AF43-8E3E-97F4608A1092}" type="datetimeFigureOut"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F04510-9A90-54F7-530A-F214215B0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462438-A53B-9780-41DE-52B954537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40B08-BAAD-B745-9720-F4AB00F1928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996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AEB73-C602-3701-EDAA-C10AC3B1B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E1DE20-88CB-0D89-2897-A656C3CDC1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B9D44-32F0-6D1A-FFCF-B9A11D22A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E8186-E759-AF43-8E3E-97F4608A1092}" type="datetimeFigureOut"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00B8A6-1841-C0AE-4852-F98DA5DC0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F6840B-9FBB-F54F-FAC2-0E4DC79D7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40B08-BAAD-B745-9720-F4AB00F1928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261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322FB5-DB65-4BFE-4E2F-3C799A5C23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821BCC-6E9D-26D7-23C1-874D16CF7D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64FA64-B7E2-AA08-3778-FF7818946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E8186-E759-AF43-8E3E-97F4608A1092}" type="datetimeFigureOut"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8A46B1-1C7D-D2E8-E29D-D887F7C80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8E2362-6DB6-0E3E-3CEC-588E5F134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40B08-BAAD-B745-9720-F4AB00F1928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573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5F045-AC31-A601-8883-5227E4044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D60E73-C725-A5F2-8AEA-27BAA4BA6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478D9E-1B89-B683-52C7-23C43B36D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E8186-E759-AF43-8E3E-97F4608A1092}" type="datetimeFigureOut"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0BFE90-C4D5-1443-A283-9A84860F0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7E05BB-1C37-FB28-C2A7-19B10D75C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40B08-BAAD-B745-9720-F4AB00F1928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649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EDC97-E8FB-7D4B-2933-E254E92C5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2A9DD8-9AD6-FDBA-E3D8-6C6D65099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FF999C-887B-13DF-85B2-346C2735D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E8186-E759-AF43-8E3E-97F4608A1092}" type="datetimeFigureOut"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AE40D3-71D3-D91A-F17A-F1DFBBCC6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41E4A-8178-CE22-3CD9-69BC1A45E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40B08-BAAD-B745-9720-F4AB00F1928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055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4E91E-9484-E20D-96BA-AC2604EDE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DE302B-2B05-EF44-5924-43D9D404A2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F9603F-EE53-C4C8-6E28-0C3AD76811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F6D86A-CADF-9A0A-7C7C-B06641DD4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E8186-E759-AF43-8E3E-97F4608A1092}" type="datetimeFigureOut"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08BA3E-973B-10E4-FBBC-D3CC9FCAA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63A8E0-8CBB-C4E8-A9E2-9F973AB2A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40B08-BAAD-B745-9720-F4AB00F1928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725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22C4C-1365-44D6-DF45-34A23272E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413D30-863D-A8A2-F07E-D447ADB363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130E45-DB1A-D8B2-30E8-C2AC628CC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5BCF1E-F6D5-B213-9F03-D4E2ED49C3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C9A678-E9B3-C502-FC85-9C284800A1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8A4188-E309-432A-B47E-A782705B8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E8186-E759-AF43-8E3E-97F4608A1092}" type="datetimeFigureOut">
              <a:t>8/18/2026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BB7BC4-B4C1-8DAC-53ED-FBE7EA080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59391E-66BC-EFCB-1BF3-CA1DBEB71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40B08-BAAD-B745-9720-F4AB00F1928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57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5E60B-2DC3-DA76-EFBA-B1ABAC6A1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F0BE13-BEFA-ECB4-1FF7-47D43721B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E8186-E759-AF43-8E3E-97F4608A1092}" type="datetimeFigureOut">
              <a:t>8/18/2026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F22805-88FA-8EAD-EE7B-EE8223CA8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181D30-8F3C-7D82-717F-E7DA84FDF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40B08-BAAD-B745-9720-F4AB00F1928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808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FC021D-F37B-D57A-A07E-EA9B8B1AE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E8186-E759-AF43-8E3E-97F4608A1092}" type="datetimeFigureOut">
              <a:t>8/18/2026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3F7C3E-1F69-F608-85DE-FC0B1784D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A8EAB3-1E37-5462-EC89-AB3D20A83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40B08-BAAD-B745-9720-F4AB00F1928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079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8FDE1-9F04-737B-8979-BD53382AA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BCF6F7-52B2-DDF0-00B0-0EF4BEDC1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FEBFB7-B2D7-B60C-3381-5D11F97D0E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51C036-96EB-C560-448B-5D1F64321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E8186-E759-AF43-8E3E-97F4608A1092}" type="datetimeFigureOut"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532C7D-21D9-458E-EE22-78DDF4B83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3871EA-B943-E57D-076D-BAC68F7DB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40B08-BAAD-B745-9720-F4AB00F1928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177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B9B89-55A0-2F14-6873-4B1D0CD05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9BA938-9389-4E72-B6D8-E41E675123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5B4CBA-A51C-BC06-2769-F205F74D34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861A2A-345D-5357-F1F7-B355C06B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E8186-E759-AF43-8E3E-97F4608A1092}" type="datetimeFigureOut"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89CEC2-4004-7C79-CFC3-37ED927E3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E20BDA-70A6-3764-D1F3-A2AFCC9AF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40B08-BAAD-B745-9720-F4AB00F1928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500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5E359C-9186-553A-A590-6ED27B329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FF236A-FE0B-6D1B-8D3A-E2D7DB38CF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6D910A-AE7E-C9C4-6E0A-8EC302E0CB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7E8186-E759-AF43-8E3E-97F4608A1092}" type="datetimeFigureOut"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CFB91E-7C82-FB9B-6BEB-E9D01B9111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AC48F5-FF5D-2060-8221-7018B76D6A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540B08-BAAD-B745-9720-F4AB00F1928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035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mbrokeshirecoastalforum.org.uk/pecyn-cymorth-addasu-ir-hinsawdd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standing in a field&#10;&#10;Description automatically generated">
            <a:extLst>
              <a:ext uri="{FF2B5EF4-FFF2-40B4-BE49-F238E27FC236}">
                <a16:creationId xmlns:a16="http://schemas.microsoft.com/office/drawing/2014/main" id="{4E5A9B36-2DEA-2DB1-CEE9-052FCB6364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E0CA0C3-7E82-7899-7FFA-3BD3FF05BA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1318033" cy="67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35329B-806E-675E-EBF6-292154F790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300" y="248089"/>
            <a:ext cx="1227323" cy="1263211"/>
          </a:xfrm>
          <a:prstGeom prst="rect">
            <a:avLst/>
          </a:prstGeom>
        </p:spPr>
      </p:pic>
      <p:pic>
        <p:nvPicPr>
          <p:cNvPr id="5" name="Picture 2" descr="Welsh Government logo – ExChange">
            <a:extLst>
              <a:ext uri="{FF2B5EF4-FFF2-40B4-BE49-F238E27FC236}">
                <a16:creationId xmlns:a16="http://schemas.microsoft.com/office/drawing/2014/main" id="{C36FA2CE-EBCE-5C51-1BEF-28F87C173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5775" y="6203612"/>
            <a:ext cx="1266825" cy="425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321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159C0-8324-F813-080D-54D8920FD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10D282C-9275-34CD-E929-3733B6D8DC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436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DEDF5-AF9C-8757-A492-775838046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een box with a cross and a cup of beer&#10;&#10;Description automatically generated">
            <a:extLst>
              <a:ext uri="{FF2B5EF4-FFF2-40B4-BE49-F238E27FC236}">
                <a16:creationId xmlns:a16="http://schemas.microsoft.com/office/drawing/2014/main" id="{AE5A23CF-1FA3-E644-E94A-390BCF2AE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428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CC015-EAF0-8A3D-6F26-54C958CE0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standing on a road&#10;&#10;Description automatically generated">
            <a:extLst>
              <a:ext uri="{FF2B5EF4-FFF2-40B4-BE49-F238E27FC236}">
                <a16:creationId xmlns:a16="http://schemas.microsoft.com/office/drawing/2014/main" id="{0CC5DA85-46DC-BDEB-D50E-89A78E138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4411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8A3EC-E206-9CA2-75D4-0C7E521F8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standing in a field&#10;&#10;Description automatically generated">
            <a:extLst>
              <a:ext uri="{FF2B5EF4-FFF2-40B4-BE49-F238E27FC236}">
                <a16:creationId xmlns:a16="http://schemas.microsoft.com/office/drawing/2014/main" id="{CD1F789B-F7AC-2AAF-F0A3-5F0B6D430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251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BEF3A-28BB-A1A3-8632-91263E13D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mputer screen with a map on it&#10;&#10;Description automatically generated">
            <a:extLst>
              <a:ext uri="{FF2B5EF4-FFF2-40B4-BE49-F238E27FC236}">
                <a16:creationId xmlns:a16="http://schemas.microsoft.com/office/drawing/2014/main" id="{E65D373C-422E-CFD5-DE5B-88D65DE3F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2" y="0"/>
            <a:ext cx="12186557" cy="6854938"/>
          </a:xfrm>
          <a:prstGeom prst="rect">
            <a:avLst/>
          </a:prstGeom>
        </p:spPr>
      </p:pic>
      <p:pic>
        <p:nvPicPr>
          <p:cNvPr id="5" name="Picture 4" descr="A computer screen with a map on it&#10;&#10;Description automatically generated">
            <a:extLst>
              <a:ext uri="{FF2B5EF4-FFF2-40B4-BE49-F238E27FC236}">
                <a16:creationId xmlns:a16="http://schemas.microsoft.com/office/drawing/2014/main" id="{9804E8BC-C04C-07A4-8E8B-4B0FACAE9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" y="3062"/>
            <a:ext cx="12186557" cy="6854938"/>
          </a:xfrm>
          <a:prstGeom prst="rect">
            <a:avLst/>
          </a:prstGeom>
        </p:spPr>
      </p:pic>
      <p:sp>
        <p:nvSpPr>
          <p:cNvPr id="7" name="Rectangle 6">
            <a:hlinkClick r:id="rId3"/>
            <a:extLst>
              <a:ext uri="{FF2B5EF4-FFF2-40B4-BE49-F238E27FC236}">
                <a16:creationId xmlns:a16="http://schemas.microsoft.com/office/drawing/2014/main" id="{7959F89B-4E10-5C21-8018-C573EF1416FD}"/>
              </a:ext>
            </a:extLst>
          </p:cNvPr>
          <p:cNvSpPr/>
          <p:nvPr/>
        </p:nvSpPr>
        <p:spPr>
          <a:xfrm>
            <a:off x="6449786" y="1420586"/>
            <a:ext cx="4539343" cy="31677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783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495B5-5E2E-C772-C6D1-96DB79841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standing in a field&#10;&#10;Description automatically generated">
            <a:extLst>
              <a:ext uri="{FF2B5EF4-FFF2-40B4-BE49-F238E27FC236}">
                <a16:creationId xmlns:a16="http://schemas.microsoft.com/office/drawing/2014/main" id="{97BF7E0A-034C-9F05-F7A5-60F0486E8D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429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019B3-AEE4-501B-3314-803746196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riding a bicycle next to a solar panel&#10;&#10;Description automatically generated">
            <a:extLst>
              <a:ext uri="{FF2B5EF4-FFF2-40B4-BE49-F238E27FC236}">
                <a16:creationId xmlns:a16="http://schemas.microsoft.com/office/drawing/2014/main" id="{BABC7E7B-A22B-58E2-B637-0533439B3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912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5F339-C5B1-8A30-12CB-3574C1284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images of different weather conditions&#10;&#10;Description automatically generated">
            <a:extLst>
              <a:ext uri="{FF2B5EF4-FFF2-40B4-BE49-F238E27FC236}">
                <a16:creationId xmlns:a16="http://schemas.microsoft.com/office/drawing/2014/main" id="{7953C8F6-2D4A-D7D6-0577-6DB29DD5F4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067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30A91-15CC-9247-3B0D-39CCDAAE1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artoon of a bird and a building&#10;&#10;Description automatically generated with medium confidence">
            <a:extLst>
              <a:ext uri="{FF2B5EF4-FFF2-40B4-BE49-F238E27FC236}">
                <a16:creationId xmlns:a16="http://schemas.microsoft.com/office/drawing/2014/main" id="{6D6B6C46-9C2C-6941-5FD8-522CE3892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966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FC5C3-44F7-EE59-17C2-9FD8D8660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standing in a field&#10;&#10;Description automatically generated">
            <a:extLst>
              <a:ext uri="{FF2B5EF4-FFF2-40B4-BE49-F238E27FC236}">
                <a16:creationId xmlns:a16="http://schemas.microsoft.com/office/drawing/2014/main" id="{5E075B02-BF2C-EAEB-B8EB-106D9238E0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466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FCC49-485A-674A-C6C5-26C08BE18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hand holding a phone with a weather forecast&#10;&#10;Description automatically generated">
            <a:extLst>
              <a:ext uri="{FF2B5EF4-FFF2-40B4-BE49-F238E27FC236}">
                <a16:creationId xmlns:a16="http://schemas.microsoft.com/office/drawing/2014/main" id="{3EDD8A36-BECB-A451-D26B-1C331FDEB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939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73F9E-45A7-F229-8C41-F1614FB2F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eelbarrow with water drops and a wheelbarrow with a wheelbarrow and a wheelbarrow with water drops&#10;&#10;Description automatically generated">
            <a:extLst>
              <a:ext uri="{FF2B5EF4-FFF2-40B4-BE49-F238E27FC236}">
                <a16:creationId xmlns:a16="http://schemas.microsoft.com/office/drawing/2014/main" id="{4EEFA9F9-B0E8-E7A0-55A1-6373AED472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011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CF401-1FDC-5B68-50CB-1F2B1BA58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oster of weather forecast&#10;&#10;Description automatically generated with medium confidence">
            <a:extLst>
              <a:ext uri="{FF2B5EF4-FFF2-40B4-BE49-F238E27FC236}">
                <a16:creationId xmlns:a16="http://schemas.microsoft.com/office/drawing/2014/main" id="{12F417CE-98EF-F660-F035-31AD2CE53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5504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69B4671E1DBB44B25978C584F4E217" ma:contentTypeVersion="25" ma:contentTypeDescription="Create a new document." ma:contentTypeScope="" ma:versionID="aba00c1fed3a83de8867df14fe8d914a">
  <xsd:schema xmlns:xsd="http://www.w3.org/2001/XMLSchema" xmlns:xs="http://www.w3.org/2001/XMLSchema" xmlns:p="http://schemas.microsoft.com/office/2006/metadata/properties" xmlns:ns2="c27d5439-582b-4bcc-a807-bce8b6dba414" xmlns:ns3="7c324b81-1a4a-4ee2-9be0-40c9716ef589" targetNamespace="http://schemas.microsoft.com/office/2006/metadata/properties" ma:root="true" ma:fieldsID="6ae31bc8e854fd508cffb51aa4b8fa21" ns2:_="" ns3:_="">
    <xsd:import namespace="c27d5439-582b-4bcc-a807-bce8b6dba414"/>
    <xsd:import namespace="7c324b81-1a4a-4ee2-9be0-40c9716ef58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7d5439-582b-4bcc-a807-bce8b6dba4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707cd38-f076-455f-997c-59688d3ce17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324b81-1a4a-4ee2-9be0-40c9716ef589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a5a186f-e0c6-435e-903d-9e93f78ecb8a}" ma:internalName="TaxCatchAll" ma:showField="CatchAllData" ma:web="7c324b81-1a4a-4ee2-9be0-40c9716ef5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c324b81-1a4a-4ee2-9be0-40c9716ef589" xsi:nil="true"/>
    <lcf76f155ced4ddcb4097134ff3c332f xmlns="c27d5439-582b-4bcc-a807-bce8b6dba41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49A8DAC-2F24-46FA-90D5-3B2086659AC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2D105ED-ADA2-415A-80AE-1361C1647F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27d5439-582b-4bcc-a807-bce8b6dba414"/>
    <ds:schemaRef ds:uri="7c324b81-1a4a-4ee2-9be0-40c9716ef58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A63C811-C148-4885-A33D-0401D378FDBA}">
  <ds:schemaRefs>
    <ds:schemaRef ds:uri="http://schemas.microsoft.com/office/2006/metadata/properties"/>
    <ds:schemaRef ds:uri="http://schemas.microsoft.com/office/infopath/2007/PartnerControls"/>
    <ds:schemaRef ds:uri="7c324b81-1a4a-4ee2-9be0-40c9716ef589"/>
    <ds:schemaRef ds:uri="c27d5439-582b-4bcc-a807-bce8b6dba41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0</Words>
  <Application>Microsoft Office PowerPoint</Application>
  <PresentationFormat>Widescreen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Lisa Devonald</dc:creator>
  <cp:lastModifiedBy>Lottie Lawrence</cp:lastModifiedBy>
  <cp:revision>6</cp:revision>
  <dcterms:created xsi:type="dcterms:W3CDTF">2026-06-05T04:42:01Z</dcterms:created>
  <dcterms:modified xsi:type="dcterms:W3CDTF">2026-08-18T10:34:35Z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0x010100DA69B4671E1DBB44B25978C584F4E217</vt:lpwstr>
  </property>
</Properties>
</file>